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78" r:id="rId8"/>
    <p:sldId id="272" r:id="rId9"/>
    <p:sldId id="27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25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4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8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1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6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9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7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5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1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6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6554-FA4A-4A30-8659-CEAA3D812D89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9E11-9CE0-49EE-8CE1-14886B00E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4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885D-6B07-3947-BE6D-82F086EE0D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B1BA-CD2F-D03D-4891-2764C648B3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15"/>
            <a:ext cx="6858000" cy="96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5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5DA8-4065-1339-1375-7CF06D7A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83059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6119-3935-2623-E64F-CF9449D0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21382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AB42-26FB-B5F1-98C8-A5AD44EF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57555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9646-187A-9F6A-97FE-05C355C4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372428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A38-A7DE-11D9-35C7-8FAE3E22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44153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6939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7758-56A2-E44E-9271-73936EDD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55099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13E7-4756-626F-AB7C-437124D0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3101" cy="9906000"/>
          </a:xfrm>
        </p:spPr>
      </p:pic>
    </p:spTree>
    <p:extLst>
      <p:ext uri="{BB962C8B-B14F-4D97-AF65-F5344CB8AC3E}">
        <p14:creationId xmlns:p14="http://schemas.microsoft.com/office/powerpoint/2010/main" val="1634006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1217</TotalTime>
  <Words>0</Words>
  <Application>Microsoft Office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User</cp:lastModifiedBy>
  <cp:revision>59</cp:revision>
  <dcterms:created xsi:type="dcterms:W3CDTF">2024-08-10T22:56:17Z</dcterms:created>
  <dcterms:modified xsi:type="dcterms:W3CDTF">2024-12-07T18:03:36Z</dcterms:modified>
</cp:coreProperties>
</file>