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66" r:id="rId12"/>
    <p:sldId id="267" r:id="rId13"/>
    <p:sldId id="278" r:id="rId14"/>
    <p:sldId id="272" r:id="rId15"/>
    <p:sldId id="271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7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1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554-FA4A-4A30-8659-CEAA3D812D89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85D-6B07-3947-BE6D-82F086EE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B1BA-CD2F-D03D-4891-2764C648B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5"/>
            <a:ext cx="6858000" cy="96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49696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9646-187A-9F6A-97FE-05C355C4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72428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A38-A7DE-11D9-35C7-8FAE3E22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4153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6939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7758-56A2-E44E-9271-73936EDD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55099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3E7-4756-626F-AB7C-437124D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6340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5DA8-4065-1339-1375-7CF06D7A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305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6119-3935-2623-E64F-CF9449D0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1382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AB42-26FB-B5F1-98C8-A5AD44EF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5755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7227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07318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28173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21767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036595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1234</TotalTime>
  <Words>0</Words>
  <Application>Microsoft Office PowerPoint</Application>
  <PresentationFormat>A4 Paper (210x297 mm)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User</cp:lastModifiedBy>
  <cp:revision>64</cp:revision>
  <dcterms:created xsi:type="dcterms:W3CDTF">2024-08-10T22:56:17Z</dcterms:created>
  <dcterms:modified xsi:type="dcterms:W3CDTF">2024-12-21T19:10:59Z</dcterms:modified>
</cp:coreProperties>
</file>